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0604B6-0B48-466E-AF87-5747375BBDC0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7BC14A-950D-488E-ACC9-B644EF2FC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26F2C3-99F0-4142-8300-0CEED300C20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1617-4CCD-4BA9-ACAF-28164F64E09E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DA61-3945-4029-860E-C59D19400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FB56-180F-4228-BB68-230DAC089BA7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9F56-E3F1-4090-9CB1-F7E061AE8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4956-96B5-449C-889C-3BA9FFFA53DC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BF56B-FDAF-4CD1-8D02-17EA00591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A2AD-FC3D-4663-9222-78098C80F736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DD7C5-B1DD-4D34-8EF1-CFCC82CA5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4ABA-BDC0-4F13-ACAD-20E973322129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8E492-41D1-4F3F-B765-116D69225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7DA6-1289-43D1-BE7D-8D1D4B0E0C10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8DE5-7F33-44E0-9513-1D6CCF936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85925-32EF-4BE3-813A-02B530E82974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56EA-E56A-4FDF-B981-5E9AF6120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7218C-B8EC-4C1A-B15F-06DDB97426F1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9713-5FAA-4008-AD6D-C417FC7A3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CE26-CC83-4CD1-90F0-2CDE6AB4ACE3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F27B-126C-43B6-A918-C5C8A6F63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7128-4436-4B0A-B4D7-C4370B8B1608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D94C-FF03-42F3-AFB3-9489CC54C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5916F-8BB4-4AAA-9A47-CF0BD0E4A5E9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99F5B-DDD6-4562-99AA-5D1719797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709ABC-C834-48CF-94AF-A91EE370F0DF}" type="datetimeFigureOut">
              <a:rPr lang="ru-RU"/>
              <a:pPr>
                <a:defRPr/>
              </a:pPr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F2B7C-78B8-4735-B008-DD456DB4B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920037" cy="3313113"/>
          </a:xfrm>
        </p:spPr>
        <p:txBody>
          <a:bodyPr/>
          <a:lstStyle/>
          <a:p>
            <a:r>
              <a:rPr lang="ru-RU" b="1" smtClean="0"/>
              <a:t>Самодельный УКВ (FM) радиоприемник </a:t>
            </a:r>
            <a:br>
              <a:rPr lang="ru-RU" b="1" smtClean="0"/>
            </a:br>
            <a:r>
              <a:rPr lang="ru-RU" b="1" smtClean="0"/>
              <a:t>вещательного диапазона</a:t>
            </a:r>
            <a:br>
              <a:rPr lang="ru-RU" b="1" smtClean="0"/>
            </a:br>
            <a:r>
              <a:rPr lang="ru-RU" b="1" smtClean="0"/>
              <a:t>88...108 МГц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650" y="3789363"/>
            <a:ext cx="7704138" cy="259238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Авторы: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Рогов Алексей Витальевич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Гарбузова Диана Богдановна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 txBox="1">
            <a:spLocks/>
          </p:cNvSpPr>
          <p:nvPr/>
        </p:nvSpPr>
        <p:spPr bwMode="auto">
          <a:xfrm>
            <a:off x="676275" y="333375"/>
            <a:ext cx="77041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Результаты:</a:t>
            </a:r>
          </a:p>
        </p:txBody>
      </p:sp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28600" y="981075"/>
            <a:ext cx="864076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Конструкция получилась компактной, заработала сразу, из настроек потребовалось только установить середину диапазона по радиостанции с соответствующей частотой приема путем раздвигания и сдвигания витков гетеродинной катушки, а также настройкой контурной катушки по максимальной чувствительности приемника аналогичным способом.</a:t>
            </a:r>
          </a:p>
        </p:txBody>
      </p:sp>
      <p:sp>
        <p:nvSpPr>
          <p:cNvPr id="24579" name="Заголовок 1"/>
          <p:cNvSpPr txBox="1">
            <a:spLocks/>
          </p:cNvSpPr>
          <p:nvPr/>
        </p:nvSpPr>
        <p:spPr bwMode="auto">
          <a:xfrm>
            <a:off x="755650" y="2781300"/>
            <a:ext cx="7704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Рекомендации: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228600" y="3500438"/>
            <a:ext cx="86407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Данная конструкция рекомендуется для повторения в радиокружках и в домашних условиях учениками с минимальным уровнем знаний. Достаточно всего лишь уметь паять провода и просто следовать шагам инструкции.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Данная конструкция также успешно была опробована на детях возрастом 8-10 лет, с совершенно нулевым уровнем радиотехнических знаний, умений и навыков, летом 2023 года на тематических сменах в детском лагере. За три смены работы детского лагеря дети успешно собрали 32 таких радиоприемника и забрали их себе.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 txBox="1">
            <a:spLocks/>
          </p:cNvSpPr>
          <p:nvPr/>
        </p:nvSpPr>
        <p:spPr bwMode="auto">
          <a:xfrm>
            <a:off x="676275" y="53975"/>
            <a:ext cx="7704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О деталях.</a:t>
            </a:r>
          </a:p>
        </p:txBody>
      </p:sp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58763" y="630238"/>
            <a:ext cx="8640762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500">
                <a:latin typeface="Calibri" pitchFamily="34" charset="0"/>
              </a:rPr>
              <a:t>Платы приемной части и усилителя низкой частоты сделаны из склеенного в три слоя картона, токоведущие дорожки сделаны из залуженных жил провода для компьютерных сетей «витая пара», также этим проводом выполнены все соединения.</a:t>
            </a:r>
          </a:p>
          <a:p>
            <a:pPr algn="just"/>
            <a:endParaRPr lang="ru-RU" sz="1500">
              <a:latin typeface="Calibri" pitchFamily="34" charset="0"/>
            </a:endParaRPr>
          </a:p>
          <a:p>
            <a:pPr algn="just"/>
            <a:r>
              <a:rPr lang="ru-RU" sz="1500">
                <a:latin typeface="Calibri" pitchFamily="34" charset="0"/>
              </a:rPr>
              <a:t>Большая часть радиодеталей взята из устаревшей и отслужившей свой срок радиоаппаратуры (музыкальные центры, магнитофоны, телевизоры).</a:t>
            </a:r>
          </a:p>
          <a:p>
            <a:pPr algn="just"/>
            <a:endParaRPr lang="ru-RU" sz="1500">
              <a:latin typeface="Calibri" pitchFamily="34" charset="0"/>
            </a:endParaRPr>
          </a:p>
          <a:p>
            <a:pPr algn="just"/>
            <a:r>
              <a:rPr lang="ru-RU" sz="1500">
                <a:latin typeface="Calibri" pitchFamily="34" charset="0"/>
              </a:rPr>
              <a:t>Микросхема </a:t>
            </a:r>
            <a:r>
              <a:rPr lang="en-US" sz="1500">
                <a:latin typeface="Calibri" pitchFamily="34" charset="0"/>
              </a:rPr>
              <a:t>TA</a:t>
            </a:r>
            <a:r>
              <a:rPr lang="ru-RU" sz="1500">
                <a:latin typeface="Calibri" pitchFamily="34" charset="0"/>
              </a:rPr>
              <a:t>2003</a:t>
            </a:r>
            <a:r>
              <a:rPr lang="en-US" sz="1500">
                <a:latin typeface="Calibri" pitchFamily="34" charset="0"/>
              </a:rPr>
              <a:t>P</a:t>
            </a:r>
            <a:r>
              <a:rPr lang="ru-RU" sz="1500">
                <a:latin typeface="Calibri" pitchFamily="34" charset="0"/>
              </a:rPr>
              <a:t>, а также пьезокерамический фильтр и эквивалент контура 10,7 МГц довольно часто попадаются в старых магнитолах, автомагнитолах, радиоприемниках и музыкальных центрах.</a:t>
            </a:r>
          </a:p>
          <a:p>
            <a:pPr algn="just"/>
            <a:endParaRPr lang="ru-RU" sz="1500">
              <a:latin typeface="Calibri" pitchFamily="34" charset="0"/>
            </a:endParaRPr>
          </a:p>
          <a:p>
            <a:pPr algn="just"/>
            <a:r>
              <a:rPr lang="ru-RU" sz="1500">
                <a:latin typeface="Calibri" pitchFamily="34" charset="0"/>
              </a:rPr>
              <a:t>Микросхему </a:t>
            </a:r>
            <a:r>
              <a:rPr lang="en-US" sz="1500">
                <a:latin typeface="Calibri" pitchFamily="34" charset="0"/>
              </a:rPr>
              <a:t>TDA</a:t>
            </a:r>
            <a:r>
              <a:rPr lang="ru-RU" sz="1500">
                <a:latin typeface="Calibri" pitchFamily="34" charset="0"/>
              </a:rPr>
              <a:t>2822</a:t>
            </a:r>
            <a:r>
              <a:rPr lang="en-US" sz="1500">
                <a:latin typeface="Calibri" pitchFamily="34" charset="0"/>
              </a:rPr>
              <a:t>M </a:t>
            </a:r>
            <a:r>
              <a:rPr lang="ru-RU" sz="1500">
                <a:latin typeface="Calibri" pitchFamily="34" charset="0"/>
              </a:rPr>
              <a:t>также можно найти в радиоприемниках, кассетных плеерах, переносных магнитолах, телевизорах с кинескопом.</a:t>
            </a:r>
          </a:p>
          <a:p>
            <a:pPr algn="just"/>
            <a:endParaRPr lang="ru-RU" sz="1500">
              <a:latin typeface="Calibri" pitchFamily="34" charset="0"/>
            </a:endParaRPr>
          </a:p>
          <a:p>
            <a:pPr algn="just"/>
            <a:r>
              <a:rPr lang="ru-RU" sz="1500">
                <a:latin typeface="Calibri" pitchFamily="34" charset="0"/>
              </a:rPr>
              <a:t>Блок переменных конденсаторов должен иметь пару с низкой емкостью (4…30 пФ), он может быть взять из магнитолы или радиоприемника, имеющих диапазон УКВ-1 (64…74 МГц) или УКВ-2 (</a:t>
            </a:r>
            <a:r>
              <a:rPr lang="en-US" sz="1500">
                <a:latin typeface="Calibri" pitchFamily="34" charset="0"/>
              </a:rPr>
              <a:t>FM</a:t>
            </a:r>
            <a:r>
              <a:rPr lang="ru-RU" sz="1500">
                <a:latin typeface="Calibri" pitchFamily="34" charset="0"/>
              </a:rPr>
              <a:t>) 88…108 МГц, его также можно заменить на варикапы с соответствующей переделкой узла настройки данного радиоприемника, но следует иметь в виду, что варикапы нуждаются в стабильном источнике питания, а конструкция приемника рассчитана на то, чтобы использовать заряд элементов питания по максимуму..</a:t>
            </a:r>
          </a:p>
          <a:p>
            <a:pPr algn="just"/>
            <a:endParaRPr lang="ru-RU" sz="1500">
              <a:latin typeface="Calibri" pitchFamily="34" charset="0"/>
            </a:endParaRPr>
          </a:p>
          <a:p>
            <a:pPr algn="just"/>
            <a:r>
              <a:rPr lang="ru-RU" sz="1500">
                <a:latin typeface="Calibri" pitchFamily="34" charset="0"/>
              </a:rPr>
              <a:t>Динамическая головка взята из старого телевизора, но подойдет любая с сопротивлением звуковой катушки 4…16 Ом, мощностью не менее 0,25 Вт, с любыми размерами и формой, но в этом случае размеры корпуса изменятся.</a:t>
            </a:r>
          </a:p>
          <a:p>
            <a:pPr algn="just"/>
            <a:endParaRPr lang="ru-RU" sz="1500">
              <a:latin typeface="Calibri" pitchFamily="34" charset="0"/>
            </a:endParaRPr>
          </a:p>
          <a:p>
            <a:pPr algn="just"/>
            <a:r>
              <a:rPr lang="ru-RU" sz="1500">
                <a:latin typeface="Calibri" pitchFamily="34" charset="0"/>
              </a:rPr>
              <a:t>Все эти радиодетали по минимальной цене можно заказать на «</a:t>
            </a:r>
            <a:r>
              <a:rPr lang="ru-RU" sz="1600">
                <a:latin typeface="Calibri" pitchFamily="34" charset="0"/>
              </a:rPr>
              <a:t>Али-экспресс</a:t>
            </a:r>
            <a:r>
              <a:rPr lang="ru-RU" sz="1500">
                <a:latin typeface="Calibri" pitchFamily="34" charset="0"/>
              </a:rPr>
              <a:t>», или в известных российских интернет-магазинах радиодеталей. Также не стоит забывать и про радиорынки.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 txBox="1">
            <a:spLocks/>
          </p:cNvSpPr>
          <p:nvPr/>
        </p:nvSpPr>
        <p:spPr bwMode="auto">
          <a:xfrm>
            <a:off x="755650" y="1484313"/>
            <a:ext cx="77041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Литература и интернет-источники.</a:t>
            </a:r>
          </a:p>
        </p:txBody>
      </p:sp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684213" y="2636838"/>
            <a:ext cx="78486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alibri" pitchFamily="34" charset="0"/>
              </a:rPr>
              <a:t>Схема радиоприемника была разработана Роговым Алексеем Витальевичем на основе справочных данных микросхем, с которыми можно ознакомиться по ссылкам:</a:t>
            </a:r>
          </a:p>
          <a:p>
            <a:endParaRPr lang="ru-RU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TA2003P - https://static.chipdip.ru/lib/248/DOC000248654.pdf</a:t>
            </a:r>
            <a:endParaRPr lang="ru-RU" sz="2000"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TDA2822M - https://static.chipdip.ru/lib/864/DOC018864724.pdf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04137" cy="5759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Постановка задачи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Требуется разработать радиоприемник вещательного диапазона 88...108 МГц в качестве практической конструкции для повторения учениками в радиокружках, а также в домашних условиях.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04137" cy="5040312"/>
          </a:xfrm>
        </p:spPr>
        <p:txBody>
          <a:bodyPr/>
          <a:lstStyle/>
          <a:p>
            <a:pPr algn="l"/>
            <a:r>
              <a:rPr lang="ru-RU" sz="2400" smtClean="0"/>
              <a:t>1 – разработать схему приемника, которая должна быть прежде всего простой в изготовлении и доступной в повторении любому школьнику, при настройке не требовала применения никаких измерительных приборов, не имела в своем составе дорогих или дефицитных радиодеталей и конструкционных материалов, соответствовала параметрам аналогичных промышленных приемников.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2 – разработать корпус приемника с учетом простоты изготовления из подручных материалов в условиях радиокружка с минимальным набором инструментов или в домашних условиях.</a:t>
            </a:r>
            <a:endParaRPr lang="ru-RU" sz="2400" b="1" smtClean="0"/>
          </a:p>
        </p:txBody>
      </p:sp>
      <p:sp>
        <p:nvSpPr>
          <p:cNvPr id="16386" name="Заголовок 1"/>
          <p:cNvSpPr txBox="1">
            <a:spLocks/>
          </p:cNvSpPr>
          <p:nvPr/>
        </p:nvSpPr>
        <p:spPr bwMode="auto">
          <a:xfrm>
            <a:off x="684213" y="261938"/>
            <a:ext cx="770413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Техническое задание.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900113" y="620713"/>
            <a:ext cx="7704137" cy="3744912"/>
          </a:xfrm>
        </p:spPr>
        <p:txBody>
          <a:bodyPr/>
          <a:lstStyle/>
          <a:p>
            <a:pPr algn="l"/>
            <a:r>
              <a:rPr lang="ru-RU" sz="1600" smtClean="0"/>
              <a:t>При изучении литературы и интернет-источников нами был сделан выбор в пользу микросхем ТА2003</a:t>
            </a:r>
            <a:r>
              <a:rPr lang="en-US" sz="1600" smtClean="0"/>
              <a:t>P</a:t>
            </a:r>
            <a:r>
              <a:rPr lang="ru-RU" sz="1600" smtClean="0"/>
              <a:t> и </a:t>
            </a:r>
            <a:r>
              <a:rPr lang="en-US" sz="1600" smtClean="0"/>
              <a:t>TDA</a:t>
            </a:r>
            <a:r>
              <a:rPr lang="ru-RU" sz="1600" smtClean="0"/>
              <a:t>2822</a:t>
            </a:r>
            <a:r>
              <a:rPr lang="en-US" sz="1600" smtClean="0"/>
              <a:t>M</a:t>
            </a:r>
            <a:r>
              <a:rPr lang="ru-RU" sz="1600" smtClean="0"/>
              <a:t>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Микросхема ТА2003</a:t>
            </a:r>
            <a:r>
              <a:rPr lang="en-US" sz="1600" smtClean="0"/>
              <a:t>P </a:t>
            </a:r>
            <a:r>
              <a:rPr lang="ru-RU" sz="1600" smtClean="0"/>
              <a:t>представляет собой супергетеродинный приемник, который может работать как с амплитудной, так и с частотной модуляцией. Напряжение питания данной микросхемы 1,8…7 вольт.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Микросхема </a:t>
            </a:r>
            <a:r>
              <a:rPr lang="en-US" sz="1600" smtClean="0"/>
              <a:t>TDA</a:t>
            </a:r>
            <a:r>
              <a:rPr lang="ru-RU" sz="1600" smtClean="0"/>
              <a:t>2822</a:t>
            </a:r>
            <a:r>
              <a:rPr lang="en-US" sz="1600" smtClean="0"/>
              <a:t>M </a:t>
            </a:r>
            <a:r>
              <a:rPr lang="ru-RU" sz="1600" smtClean="0"/>
              <a:t>представляет собой двухканальный усилитель низкой частоты, который может работать в мостовом режиме. Напряжение питания данной микросхемы 1,8…15 вольт.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Эти микросхемы очень дешевы и, если их покупать на «Али-экспресс», ТА2003</a:t>
            </a:r>
            <a:r>
              <a:rPr lang="en-US" sz="1600" smtClean="0"/>
              <a:t>P </a:t>
            </a:r>
            <a:r>
              <a:rPr lang="ru-RU" sz="1600" smtClean="0"/>
              <a:t>имеет стоимость всего 10…16 руб. за 1 шт., а </a:t>
            </a:r>
            <a:r>
              <a:rPr lang="en-US" sz="1600" smtClean="0"/>
              <a:t>TDA</a:t>
            </a:r>
            <a:r>
              <a:rPr lang="ru-RU" sz="1600" smtClean="0"/>
              <a:t>2822</a:t>
            </a:r>
            <a:r>
              <a:rPr lang="en-US" sz="1600" smtClean="0"/>
              <a:t>M </a:t>
            </a:r>
            <a:r>
              <a:rPr lang="ru-RU" sz="1600" smtClean="0"/>
              <a:t>имеет стоимость 6,5…12 руб. за 1 шт. (по данным на 25.04.2024).</a:t>
            </a:r>
          </a:p>
        </p:txBody>
      </p:sp>
      <p:sp>
        <p:nvSpPr>
          <p:cNvPr id="17410" name="Заголовок 1"/>
          <p:cNvSpPr txBox="1">
            <a:spLocks/>
          </p:cNvSpPr>
          <p:nvPr/>
        </p:nvSpPr>
        <p:spPr bwMode="auto">
          <a:xfrm>
            <a:off x="684213" y="188913"/>
            <a:ext cx="77041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Выбор схемы.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0113" y="4292600"/>
            <a:ext cx="7704137" cy="7207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/>
              <a:t>Структурная схема приемника очень простая:</a:t>
            </a:r>
            <a:endParaRPr lang="ru-RU" sz="1600" dirty="0"/>
          </a:p>
        </p:txBody>
      </p:sp>
      <p:pic>
        <p:nvPicPr>
          <p:cNvPr id="17412" name="Picture 2" descr="C:\Users\Пользователь1\Desktop\26 апреля Комаров\приемник-часы\приемник - структурная схем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3575" y="5013325"/>
            <a:ext cx="5267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 txBox="1">
            <a:spLocks/>
          </p:cNvSpPr>
          <p:nvPr/>
        </p:nvSpPr>
        <p:spPr bwMode="auto">
          <a:xfrm>
            <a:off x="676275" y="620713"/>
            <a:ext cx="77041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Принципиальная схема радиоприемника</a:t>
            </a:r>
            <a:r>
              <a:rPr lang="ru-RU" sz="2400">
                <a:latin typeface="Calibri" pitchFamily="34" charset="0"/>
              </a:rPr>
              <a:t>.</a:t>
            </a:r>
          </a:p>
        </p:txBody>
      </p:sp>
      <p:pic>
        <p:nvPicPr>
          <p:cNvPr id="18434" name="Picture 2" descr="C:\Users\Пользователь1\Desktop\26 апреля Комаров\приемник-часы\Радиоприемник УКВ-2 (FM 88...108МГц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6363"/>
            <a:ext cx="9144000" cy="468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 txBox="1">
            <a:spLocks/>
          </p:cNvSpPr>
          <p:nvPr/>
        </p:nvSpPr>
        <p:spPr bwMode="auto">
          <a:xfrm>
            <a:off x="676275" y="765175"/>
            <a:ext cx="7704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Функциональная схема радиоприемника</a:t>
            </a:r>
            <a:r>
              <a:rPr lang="ru-RU" sz="2400">
                <a:latin typeface="Calibri" pitchFamily="34" charset="0"/>
              </a:rPr>
              <a:t>.</a:t>
            </a:r>
          </a:p>
        </p:txBody>
      </p:sp>
      <p:pic>
        <p:nvPicPr>
          <p:cNvPr id="19458" name="Picture 5" descr="C:\Users\Пользователь1\Desktop\26 апреля Комаров\приемник\исходные файлы\структурная схем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25"/>
            <a:ext cx="91440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 txBox="1">
            <a:spLocks/>
          </p:cNvSpPr>
          <p:nvPr/>
        </p:nvSpPr>
        <p:spPr bwMode="auto">
          <a:xfrm>
            <a:off x="676275" y="333375"/>
            <a:ext cx="77041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Внешний вид конструкции.</a:t>
            </a:r>
          </a:p>
        </p:txBody>
      </p:sp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07963" y="941388"/>
            <a:ext cx="864076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Корпус разработан и изготовлен Гарбузовой Дианой Богдановной. В качестве материала для корпуса был выбран оргалит ввиду того что он очень легко обрабатывается, доступен порой бесплатно в виде обрезков, и имеет низкую стоимость.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21507" name="Picture 2" descr="C:\Users\Пользователь1\Desktop\26 апреля Комаров\приемник-часы\фото Внешний ви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7188" y="2209800"/>
            <a:ext cx="580231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 txBox="1">
            <a:spLocks/>
          </p:cNvSpPr>
          <p:nvPr/>
        </p:nvSpPr>
        <p:spPr bwMode="auto">
          <a:xfrm>
            <a:off x="152400" y="260350"/>
            <a:ext cx="41322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Внутреннее устройство</a:t>
            </a:r>
          </a:p>
          <a:p>
            <a:pPr algn="ctr"/>
            <a:r>
              <a:rPr lang="ru-RU" sz="2400" b="1">
                <a:latin typeface="Calibri" pitchFamily="34" charset="0"/>
              </a:rPr>
              <a:t>радиоприемника.</a:t>
            </a:r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52413" y="1438275"/>
            <a:ext cx="3987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Конструктивно приемник выполнен на двух платах – приемная часть и усилитель низкой частоты. Основа плат – склеенный в три слоя картон. Токоведущие дорожки сделаны из жилы провода «витая пара» для компьютерных сетей.</a:t>
            </a:r>
          </a:p>
        </p:txBody>
      </p:sp>
      <p:pic>
        <p:nvPicPr>
          <p:cNvPr id="22531" name="Picture 2" descr="C:\Users\Пользователь1\Desktop\26 апреля Комаров\приемник-часы\фото Внутр. вид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60350"/>
            <a:ext cx="4511675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Пользователь1\Desktop\26 апреля Комаров\приемник-часы\фото Внутр. вид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3703638"/>
            <a:ext cx="4233862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 txBox="1">
            <a:spLocks/>
          </p:cNvSpPr>
          <p:nvPr/>
        </p:nvSpPr>
        <p:spPr bwMode="auto">
          <a:xfrm>
            <a:off x="676275" y="333375"/>
            <a:ext cx="77041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latin typeface="Calibri" pitchFamily="34" charset="0"/>
              </a:rPr>
              <a:t>Монтаж.</a:t>
            </a:r>
          </a:p>
        </p:txBody>
      </p:sp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323850" y="5980113"/>
            <a:ext cx="8640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Слева – плата УНЧ, справа – плата приемной части</a:t>
            </a:r>
          </a:p>
        </p:txBody>
      </p:sp>
      <p:pic>
        <p:nvPicPr>
          <p:cNvPr id="23555" name="Picture 2" descr="C:\Users\Пользователь1\Desktop\26 апреля Комаров\приемник-часы\фото пла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0050" y="1125538"/>
            <a:ext cx="5716588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644</Words>
  <Application>Microsoft Office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Самодельный УКВ (FM) радиоприемник  вещательного диапазона 88...108 МГц</vt:lpstr>
      <vt:lpstr>Постановка задачи.  Требуется разработать радиоприемник вещательного диапазона 88...108 МГц в качестве практической конструкции для повторения учениками в радиокружках, а также в домашних условиях.</vt:lpstr>
      <vt:lpstr>1 – разработать схему приемника, которая должна быть прежде всего простой в изготовлении и доступной в повторении любому школьнику, при настройке не требовала применения никаких измерительных приборов, не имела в своем составе дорогих или дефицитных радиодеталей и конструкционных материалов, соответствовала параметрам аналогичных промышленных приемников.  2 – разработать корпус приемника с учетом простоты изготовления из подручных материалов в условиях радиокружка с минимальным набором инструментов или в домашних условиях.</vt:lpstr>
      <vt:lpstr>При изучении литературы и интернет-источников нами был сделан выбор в пользу микросхем ТА2003P и TDA2822M.  Микросхема ТА2003P представляет собой супергетеродинный приемник, который может работать как с амплитудной, так и с частотной модуляцией. Напряжение питания данной микросхемы 1,8…7 вольт.  Микросхема TDA2822M представляет собой двухканальный усилитель низкой частоты, который может работать в мостовом режиме. Напряжение питания данной микросхемы 1,8…15 вольт.  Эти микросхемы очень дешевы и, если их покупать на «Али-экспресс», ТА2003P имеет стоимость всего 10…16 руб. за 1 шт., а TDA2822M имеет стоимость 6,5…12 руб. за 1 шт. (по данным на 25.04.2024).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Самодельный УКВ (FM) радиоприемник  вещательного диапазона 88...108 МГц</dc:title>
  <dc:creator>Пользователь1</dc:creator>
  <cp:lastModifiedBy>Сергей Комаров</cp:lastModifiedBy>
  <cp:revision>21</cp:revision>
  <dcterms:created xsi:type="dcterms:W3CDTF">2024-04-25T12:02:03Z</dcterms:created>
  <dcterms:modified xsi:type="dcterms:W3CDTF">2024-05-08T12:01:45Z</dcterms:modified>
</cp:coreProperties>
</file>